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50" r:id="rId9"/>
    <p:sldId id="1141" r:id="rId10"/>
    <p:sldId id="1147"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 picture above matches one scene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scene is missing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Two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62770" y="899293"/>
            <a:ext cx="3330921" cy="442387"/>
          </a:xfrm>
          <a:prstGeom prst="rect">
            <a:avLst/>
          </a:prstGeom>
        </p:spPr>
      </p:pic>
      <p:pic>
        <p:nvPicPr>
          <p:cNvPr id="4" name="kd68.jpg" descr="id:2147505926;FounderCES"/>
          <p:cNvPicPr/>
          <p:nvPr/>
        </p:nvPicPr>
        <p:blipFill>
          <a:blip r:embed="rId3"/>
          <a:stretch>
            <a:fillRect/>
          </a:stretch>
        </p:blipFill>
        <p:spPr>
          <a:xfrm>
            <a:off x="1900588" y="1854251"/>
            <a:ext cx="8414809" cy="1535412"/>
          </a:xfrm>
          <a:prstGeom prst="rect">
            <a:avLst/>
          </a:prstGeom>
        </p:spPr>
      </p:pic>
      <p:sp>
        <p:nvSpPr>
          <p:cNvPr id="5" name="文本框 4"/>
          <p:cNvSpPr txBox="1"/>
          <p:nvPr/>
        </p:nvSpPr>
        <p:spPr>
          <a:xfrm>
            <a:off x="868450" y="842732"/>
            <a:ext cx="407484" cy="461665"/>
          </a:xfrm>
          <a:prstGeom prst="rect">
            <a:avLst/>
          </a:prstGeom>
          <a:noFill/>
        </p:spPr>
        <p:txBody>
          <a:bodyPr wrap="none" rtlCol="0">
            <a:spAutoFit/>
          </a:bodyPr>
          <a:lstStyle/>
          <a:p>
            <a:pPr algn="ctr"/>
            <a:r>
              <a:rPr lang="en-US" altLang="zh-CN" sz="2400" smtClean="0"/>
              <a:t>C</a:t>
            </a:r>
            <a:endParaRPr lang="zh-CN" altLang="en-US" sz="2400" b="1" kern="100">
              <a:solidFill>
                <a:srgbClr val="FF0000"/>
              </a:solidFill>
              <a:cs typeface="Times New Roman" panose="02020603050405020304" pitchFamily="18" charset="0"/>
            </a:endParaRPr>
          </a:p>
        </p:txBody>
      </p:sp>
      <p:sp>
        <p:nvSpPr>
          <p:cNvPr id="6" name="内容占位符 1"/>
          <p:cNvSpPr txBox="1">
            <a:spLocks/>
          </p:cNvSpPr>
          <p:nvPr/>
        </p:nvSpPr>
        <p:spPr bwMode="auto">
          <a:xfrm>
            <a:off x="369998"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推理判断题。第一张图片显示的是沃姆伍德夫人在给沃姆伍德先生摘帽子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但还是拿不下来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Two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；第二张图片显示的是沃姆伍德夫人把沃姆伍德先生头上的帽子剪下来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Four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。第三张图片显示的是玛蒂尔在取沃姆伍德先生的帽子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缺少的场景是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Three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4262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1130246"/>
          </a:xfrm>
        </p:spPr>
        <p:txBody>
          <a:bodyPr/>
          <a:lstStyle/>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latin typeface="Times New Roman" panose="02020603050405020304" pitchFamily="18" charset="0"/>
                <a:ea typeface="楷体" panose="02010609060101010101" pitchFamily="49" charset="-122"/>
                <a:cs typeface="Times New Roman" panose="02020603050405020304" pitchFamily="18" charset="0"/>
              </a:rPr>
              <a:t>讲述了玛蒂尔达通过巧妙设计</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用胶水将父亲的帽子粘在头上</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以此惩罚他的不诚实行为。</a:t>
            </a: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10502" y="764704"/>
            <a:ext cx="11769409" cy="1608683"/>
          </a:xfrm>
          <a:prstGeom prst="rect">
            <a:avLst/>
          </a:prstGeom>
        </p:spPr>
      </p:pic>
      <p:pic>
        <p:nvPicPr>
          <p:cNvPr id="4" name="图片 3"/>
          <p:cNvPicPr>
            <a:picLocks noChangeAspect="1"/>
          </p:cNvPicPr>
          <p:nvPr/>
        </p:nvPicPr>
        <p:blipFill>
          <a:blip r:embed="rId3"/>
          <a:stretch>
            <a:fillRect/>
          </a:stretch>
        </p:blipFill>
        <p:spPr>
          <a:xfrm>
            <a:off x="334566" y="2521175"/>
            <a:ext cx="1932195" cy="44889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sells stolen cars and tries to get more money by cheating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Matilda, a book lover, hates that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morning, just when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was setting off to cheat others again, Matilda walked into his room quietly to get the hat he wore each day to work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too short and had to get it with a walking-stick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Holding the hat in one hand and a bottle of superglue in the other, Matilda put some glue very carefully all round the inside rim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she carefully put the hat back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evening, when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got home, he cried, “I can’t take my hat off and I have to keep it all 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be silly,” his wife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take it off for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“Ow-w-w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Don’t do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Let go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You’ve nearly killed 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shouted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matter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Matilda was standing at the door with a book in her hand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looked at her doubtfully, but said nothing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must be superglue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Haven’t I told you not to touch the dirty thing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40000"/>
              </a:lnSpc>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haven’t touched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shouted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turned and looked again at Matilda, who looked back at him with large innocent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无辜的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brown eyes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had to keep his hat on all through dinner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he discovered that the worst thing about having the hat was not to take a shower in it, but to sleep in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expect it will be loose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松动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the morning and then it’ll be taken off easily,” Mrs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585089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 hat wasn’t loose by the morning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Mrs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cut the thing off his head, bit by bit, first the top and then the rim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breakfast Matilda said to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“You must try to get those bits off your head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look like little brown insects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people will think you’ve got lice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虱子</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quiet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shouted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keep your mouth shut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 it is a most satisfying exercise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don’t get your hopes up that it has taught the cheater a good lesson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Matilda borrows her friend’s parrot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鹦鹉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4473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71503"/>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Matilda put inside 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Wormwood’s 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hair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superglue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stick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4" name="文本框 3"/>
          <p:cNvSpPr txBox="1"/>
          <p:nvPr/>
        </p:nvSpPr>
        <p:spPr>
          <a:xfrm>
            <a:off x="877267" y="968115"/>
            <a:ext cx="389850" cy="461665"/>
          </a:xfrm>
          <a:prstGeom prst="rect">
            <a:avLst/>
          </a:prstGeom>
          <a:noFill/>
        </p:spPr>
        <p:txBody>
          <a:bodyPr wrap="none" rtlCol="0">
            <a:spAutoFit/>
          </a:bodyPr>
          <a:lstStyle/>
          <a:p>
            <a:pPr algn="ctr"/>
            <a:r>
              <a:rPr lang="en-US" altLang="zh-CN" sz="2400"/>
              <a:t>B</a:t>
            </a:r>
            <a:endParaRPr lang="zh-CN" altLang="en-US" sz="2400" b="1" kern="100">
              <a:solidFill>
                <a:srgbClr val="FF0000"/>
              </a:solidFill>
              <a:cs typeface="Times New Roman" panose="02020603050405020304" pitchFamily="18" charset="0"/>
            </a:endParaRPr>
          </a:p>
        </p:txBody>
      </p:sp>
      <p:sp>
        <p:nvSpPr>
          <p:cNvPr id="5" name="内容占位符 1"/>
          <p:cNvSpPr txBox="1">
            <a:spLocks/>
          </p:cNvSpPr>
          <p:nvPr/>
        </p:nvSpPr>
        <p:spPr bwMode="auto">
          <a:xfrm>
            <a:off x="369998" y="25368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One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“Matilda put some glue very carefully all round the inside rim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边</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of the hat”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玛蒂尔达在沃姆伍德先生的帽子内侧涂上了超强胶水。故选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Scene Two, which word best describes Matilda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90750" y="908720"/>
            <a:ext cx="4495442" cy="429376"/>
          </a:xfrm>
          <a:prstGeom prst="rect">
            <a:avLst/>
          </a:prstGeom>
        </p:spPr>
      </p:pic>
      <p:sp>
        <p:nvSpPr>
          <p:cNvPr id="5" name="内容占位符 1"/>
          <p:cNvSpPr txBox="1">
            <a:spLocks/>
          </p:cNvSpPr>
          <p:nvPr/>
        </p:nvSpPr>
        <p:spPr bwMode="auto">
          <a:xfrm>
            <a:off x="369998" y="29208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Scene Two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turned and looked again at Matilda, who looked back at him with large innocent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无辜的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brown eyes.”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沃姆伍德先生转向玛蒂尔达时</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她睁着一双无辜的棕色大眼睛回看他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说明她沉着冷静。故选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868450" y="842732"/>
            <a:ext cx="407484" cy="461665"/>
          </a:xfrm>
          <a:prstGeom prst="rect">
            <a:avLst/>
          </a:prstGeom>
          <a:noFill/>
        </p:spPr>
        <p:txBody>
          <a:bodyPr wrap="none" rtlCol="0">
            <a:spAutoFit/>
          </a:bodyPr>
          <a:lstStyle/>
          <a:p>
            <a:pPr algn="ctr"/>
            <a:r>
              <a:rPr lang="en-US" altLang="zh-CN" sz="2400"/>
              <a:t>D</a:t>
            </a:r>
            <a:endParaRPr lang="zh-CN" altLang="en-US" sz="2400" b="1" kern="100">
              <a:solidFill>
                <a:srgbClr val="FF0000"/>
              </a:solidFill>
              <a:cs typeface="Times New Roman" panose="02020603050405020304" pitchFamily="18" charset="0"/>
            </a:endParaRPr>
          </a:p>
        </p:txBody>
      </p:sp>
    </p:spTree>
    <p:extLst>
      <p:ext uri="{BB962C8B-B14F-4D97-AF65-F5344CB8AC3E}">
        <p14:creationId xmlns:p14="http://schemas.microsoft.com/office/powerpoint/2010/main" val="294063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 from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couple loved each other very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really enjoyed cutting hair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Matilda would continue to punish the cheater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Wormwood wouldn’t cheat others any more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文本框 2"/>
          <p:cNvSpPr txBox="1"/>
          <p:nvPr/>
        </p:nvSpPr>
        <p:spPr>
          <a:xfrm>
            <a:off x="868450" y="842732"/>
            <a:ext cx="407484" cy="461665"/>
          </a:xfrm>
          <a:prstGeom prst="rect">
            <a:avLst/>
          </a:prstGeom>
          <a:noFill/>
        </p:spPr>
        <p:txBody>
          <a:bodyPr wrap="none" rtlCol="0">
            <a:spAutoFit/>
          </a:bodyPr>
          <a:lstStyle/>
          <a:p>
            <a:pPr algn="ctr"/>
            <a:r>
              <a:rPr lang="en-US" altLang="zh-CN" sz="2400" smtClean="0"/>
              <a:t>C</a:t>
            </a:r>
            <a:endParaRPr lang="zh-CN" altLang="en-US" sz="2400" b="1" kern="100">
              <a:solidFill>
                <a:srgbClr val="FF0000"/>
              </a:solidFill>
              <a:cs typeface="Times New Roman" panose="02020603050405020304" pitchFamily="18" charset="0"/>
            </a:endParaRPr>
          </a:p>
        </p:txBody>
      </p:sp>
      <p:sp>
        <p:nvSpPr>
          <p:cNvPr id="4" name="内容占位符 1"/>
          <p:cNvSpPr txBox="1">
            <a:spLocks/>
          </p:cNvSpPr>
          <p:nvPr/>
        </p:nvSpPr>
        <p:spPr bwMode="auto">
          <a:xfrm>
            <a:off x="369998"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don’t get your hopes up that it has taught the cheater a good lesson.”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“Matilda borrows her friend’s parrot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鹦鹉</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尽管这次恶作剧让沃姆伍德先生受到了教训</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但玛蒂尔达可能认为这还不够。由此可推知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她可能会继续寻找方法来惩罚这位欺骗者。故选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TotalTime>
  <Words>648</Words>
  <Application>Microsoft Office PowerPoint</Application>
  <PresentationFormat>自定义</PresentationFormat>
  <Paragraphs>47</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2025-09-17T09:23:57Z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